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56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3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488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0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12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71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3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23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3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49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5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0E7F-C234-410D-A813-328534DEB74A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8A06-FF34-4BC9-9678-A28ED2175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2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Los campesinos de Tlaxcala frente al maíz transgénico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es-MX" dirty="0" smtClean="0"/>
              <a:t>Yolanda Massieu Trigo, UAM-Xochimilco</a:t>
            </a:r>
          </a:p>
          <a:p>
            <a:pPr algn="r"/>
            <a:r>
              <a:rPr lang="es-MX" dirty="0" smtClean="0"/>
              <a:t>Lucio </a:t>
            </a:r>
            <a:r>
              <a:rPr lang="es-MX" dirty="0" err="1" smtClean="0"/>
              <a:t>Noriero</a:t>
            </a:r>
            <a:r>
              <a:rPr lang="es-MX" dirty="0" smtClean="0"/>
              <a:t> Escalante, Universidad Autónoma Chapingo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4848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Tlaxcala: Tensión entre proyecto de modernización gubernamental-persistencia campesina y rescate de maíces nativos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5910" y="1825624"/>
            <a:ext cx="5903890" cy="472972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Políticas dominantes: uso de híbridos para el mercado, alto uso de agroquímicos (principalmente fertilizante-alto costo). Paquete costoso promovido por PRODUCE, labranza de conservación-MASAGRO</a:t>
            </a:r>
          </a:p>
          <a:p>
            <a:r>
              <a:rPr lang="es-MX" dirty="0" smtClean="0"/>
              <a:t>Defensa de maíces nativos-importancia creciente de las Ferias del Maíz y rescate de la milpa</a:t>
            </a:r>
          </a:p>
          <a:p>
            <a:r>
              <a:rPr lang="es-MX" dirty="0" smtClean="0"/>
              <a:t>Maíz transgénico inadecuado: malezas e insectos no son el principal problema de los productores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81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Para entender a los campesinos maiceros- vigencia del campesinado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2485623"/>
            <a:ext cx="9144000" cy="3863661"/>
          </a:xfrm>
        </p:spPr>
        <p:txBody>
          <a:bodyPr>
            <a:normAutofit/>
          </a:bodyPr>
          <a:lstStyle/>
          <a:p>
            <a:r>
              <a:rPr lang="es-MX" sz="3200" dirty="0"/>
              <a:t>“Un campesino es un trabajador agrícola cuyo sustento depende básicamente de su acceso a la tierra, ya sea propia o rentada, y que usa principalmente su propio trabajo y el de su familia para trabajarla” (</a:t>
            </a:r>
            <a:r>
              <a:rPr lang="es-MX" sz="3200" dirty="0" err="1"/>
              <a:t>Akram-Lodhi</a:t>
            </a:r>
            <a:r>
              <a:rPr lang="es-MX" sz="3200" dirty="0"/>
              <a:t> y </a:t>
            </a:r>
            <a:r>
              <a:rPr lang="es-MX" sz="3200" dirty="0" err="1"/>
              <a:t>Kay</a:t>
            </a:r>
            <a:r>
              <a:rPr lang="es-MX" sz="3200" dirty="0"/>
              <a:t>, 2009:3</a:t>
            </a:r>
            <a:r>
              <a:rPr lang="es-MX" sz="3200" dirty="0" smtClean="0"/>
              <a:t>)</a:t>
            </a:r>
          </a:p>
          <a:p>
            <a:r>
              <a:rPr lang="es-MX" sz="3200" dirty="0" smtClean="0"/>
              <a:t>Los campesinos maiceros mexicanos no viven nada más de la agricultura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240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352" y="326488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Trabajo campesino: ¿precario, productivo, migrante?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Las </a:t>
            </a:r>
            <a:r>
              <a:rPr lang="es-MX" sz="3600" dirty="0"/>
              <a:t>mencionadas precarización y vulnerabilidad crecientes del trabajo conllevan a hacer un esfuerzo para comprender todas aquellas formas que no implican el pago de un salario formal. Existe una diversidad muy grande de trabajo no asalariado: del productor campesino, el artesano, el comercio ambulante, la llamada informalidad o, más recientemente, trabajo “no clásico” </a:t>
            </a:r>
          </a:p>
        </p:txBody>
      </p:sp>
    </p:spTree>
    <p:extLst>
      <p:ext uri="{BB962C8B-B14F-4D97-AF65-F5344CB8AC3E}">
        <p14:creationId xmlns:p14="http://schemas.microsoft.com/office/powerpoint/2010/main" val="21695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Trabajo campesino productivo</a:t>
            </a: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Altos </a:t>
            </a:r>
            <a:r>
              <a:rPr lang="es-MX" dirty="0"/>
              <a:t>costos de los insumos, mercados dominados por el </a:t>
            </a:r>
            <a:r>
              <a:rPr lang="es-MX" dirty="0" err="1"/>
              <a:t>intermediarismo</a:t>
            </a:r>
            <a:r>
              <a:rPr lang="es-MX" dirty="0"/>
              <a:t>, que los coloca en desventaja al vender su producto, políticas públicas inadecuadas a sus condiciones en caso de que sean considerados y, más recientemente, efectos tangibles del cambio climático, como sequías y  heladas en fechas no predecibles</a:t>
            </a:r>
          </a:p>
        </p:txBody>
      </p:sp>
      <p:pic>
        <p:nvPicPr>
          <p:cNvPr id="7" name="Picture 2" descr="C:\Documents and Settings\Yolanda\Mis documentos\Mis imágenes\100_2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9707" y="2047741"/>
            <a:ext cx="4468969" cy="4129221"/>
          </a:xfrm>
          <a:noFill/>
        </p:spPr>
      </p:pic>
    </p:spTree>
    <p:extLst>
      <p:ext uri="{BB962C8B-B14F-4D97-AF65-F5344CB8AC3E}">
        <p14:creationId xmlns:p14="http://schemas.microsoft.com/office/powerpoint/2010/main" val="4115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Reposicionar la discusión del campesinado en los tiempos actuales</a:t>
            </a:r>
            <a:endParaRPr lang="es-MX" b="1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/>
              <a:t>Para encontrar soluciones a los problemas ecológicos, energéticos, económicos y sociales, tenemos que regresar a mirar la tierra, la producción alimentaria y los principales actores del cambio agrario: los campesinos, sin olvidar que hay nuevos y poderosos actores sociales, como las corporaciones agroalimentarias, los movimientos sociales relacionados con la tierra, la ecología, la energía, los alimentos,  la globalización y, por supuesto, el Estado y sus diversas políticas públicas agrícolas y laborales. </a:t>
            </a:r>
          </a:p>
        </p:txBody>
      </p:sp>
    </p:spTree>
    <p:extLst>
      <p:ext uri="{BB962C8B-B14F-4D97-AF65-F5344CB8AC3E}">
        <p14:creationId xmlns:p14="http://schemas.microsoft.com/office/powerpoint/2010/main" val="2890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Productores campesinos maiceros de Tlaxcala</a:t>
            </a:r>
            <a:endParaRPr lang="es-MX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Los </a:t>
            </a:r>
            <a:r>
              <a:rPr lang="es-MX" dirty="0"/>
              <a:t>productores de maíz de Tlaxcala son </a:t>
            </a:r>
            <a:r>
              <a:rPr lang="es-MX" dirty="0" err="1"/>
              <a:t>pluriactivos</a:t>
            </a:r>
            <a:r>
              <a:rPr lang="es-MX" dirty="0"/>
              <a:t> y recurren a una diversidad de mercados de trabajo, dinero y productos tanto en el mismo estado como en el país o en Estados Unidos. Además, participan en mercados de maíz que son también diversos y dinámicos, si bien frecuentemente en condiciones desventajosas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8063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Reestructuración agraria neoliberal: excluye a los campesinos </a:t>
            </a: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7147"/>
          </a:xfrm>
        </p:spPr>
        <p:txBody>
          <a:bodyPr/>
          <a:lstStyle/>
          <a:p>
            <a:pPr algn="ctr"/>
            <a:r>
              <a:rPr lang="es-MX" dirty="0" smtClean="0"/>
              <a:t>Las </a:t>
            </a:r>
            <a:r>
              <a:rPr lang="es-MX" dirty="0"/>
              <a:t>demandas no sólo comprenden la tierra, se considera un debate entre los derechos individuales y colectivos de </a:t>
            </a:r>
            <a:r>
              <a:rPr lang="es-MX" dirty="0" smtClean="0"/>
              <a:t>propiedad, que abarca también la diversidad genética del maíz y los ecosistemas. </a:t>
            </a:r>
            <a:r>
              <a:rPr lang="es-MX" dirty="0"/>
              <a:t>Para el caso de Tlaxcala, vemos esfuerzos por recuperar la soberanía alimentaria y la protección de las variedades nativas de maíz por parte del GVG y otras comunidades campesinas de la </a:t>
            </a:r>
            <a:r>
              <a:rPr lang="es-MX" dirty="0" smtClean="0"/>
              <a:t>región. </a:t>
            </a:r>
            <a:r>
              <a:rPr lang="es-MX" dirty="0"/>
              <a:t>Estos objetivos de organizaciones sociales trascienden lo local y se enmarcan en una demanda nacional de diversas organizaciones sociales por recuperar la soberanía alimentaria, apoyar a los productores maiceros medianos y pequeños, y no permitir la siembra comercial de maíz transgénico.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8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Tlaxcala: Problemas de comercialización de los campesinos maiceros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71223"/>
            <a:ext cx="5181600" cy="5022760"/>
          </a:xfrm>
        </p:spPr>
        <p:txBody>
          <a:bodyPr>
            <a:normAutofit fontScale="85000" lnSpcReduction="20000"/>
          </a:bodyPr>
          <a:lstStyle/>
          <a:p>
            <a:r>
              <a:rPr lang="es-MX" sz="3200" dirty="0" smtClean="0"/>
              <a:t>Además </a:t>
            </a:r>
            <a:r>
              <a:rPr lang="es-MX" sz="3200" dirty="0"/>
              <a:t>de </a:t>
            </a:r>
            <a:r>
              <a:rPr lang="es-MX" sz="3200" dirty="0" smtClean="0"/>
              <a:t>las grandes </a:t>
            </a:r>
            <a:r>
              <a:rPr lang="es-MX" sz="3200" dirty="0"/>
              <a:t>corporaciones, en el caso de Tlaxcala están los grandes intermediarios, muchas veces socios de estas firmas y de otras relacionados con la avicultura de Puebla o con industrias locales de la masa y la tortilla, que comercializan en el propio estado o en las cercanas ciudades de México, Tlaxcala y Puebla. Todos ellos son actores poderosos ante los que la producción campesina está en desventaja y que captan el </a:t>
            </a:r>
            <a:r>
              <a:rPr lang="es-MX" sz="3200" dirty="0" err="1"/>
              <a:t>plusvalor</a:t>
            </a:r>
            <a:r>
              <a:rPr lang="es-MX" sz="3200" dirty="0"/>
              <a:t> producido por esta última</a:t>
            </a:r>
            <a:r>
              <a:rPr lang="es-MX" sz="3200" dirty="0" smtClean="0"/>
              <a:t>. La volatilidad de los precios es otra desventaja</a:t>
            </a:r>
            <a:endParaRPr lang="es-MX" sz="3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39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Tlaxcala: cultura fuerte y profunda del maíz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El maíz en el estado de Tlaxcala no sólo tiene importancia económica, también cultural, social y ambiental. Los campesinos, a través de sus prácticas en relación a la gramínea, han sabido conservar la diversidad de maíces criollos: azul, cremoso, amarillo, morado y rojo. Con esta variedad se obtienen diversos alimentos como son las tortillas, atoles, tamales</a:t>
            </a:r>
          </a:p>
        </p:txBody>
      </p:sp>
    </p:spTree>
    <p:extLst>
      <p:ext uri="{BB962C8B-B14F-4D97-AF65-F5344CB8AC3E}">
        <p14:creationId xmlns:p14="http://schemas.microsoft.com/office/powerpoint/2010/main" val="888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737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Los campesinos de Tlaxcala frente al maíz transgénico</vt:lpstr>
      <vt:lpstr>Para entender a los campesinos maiceros- vigencia del campesinado</vt:lpstr>
      <vt:lpstr>Trabajo campesino: ¿precario, productivo, migrante?</vt:lpstr>
      <vt:lpstr>Trabajo campesino productivo</vt:lpstr>
      <vt:lpstr>Reposicionar la discusión del campesinado en los tiempos actuales</vt:lpstr>
      <vt:lpstr>Productores campesinos maiceros de Tlaxcala</vt:lpstr>
      <vt:lpstr>Reestructuración agraria neoliberal: excluye a los campesinos </vt:lpstr>
      <vt:lpstr>Tlaxcala: Problemas de comercialización de los campesinos maiceros</vt:lpstr>
      <vt:lpstr>Tlaxcala: cultura fuerte y profunda del maíz</vt:lpstr>
      <vt:lpstr>Tlaxcala: Tensión entre proyecto de modernización gubernamental-persistencia campesina y rescate de maíces nativos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campesinos de Tlaxcala frente al maíz transgénico</dc:title>
  <dc:creator>Yolanda Massieu</dc:creator>
  <cp:lastModifiedBy>Yolanda Massieu</cp:lastModifiedBy>
  <cp:revision>16</cp:revision>
  <dcterms:created xsi:type="dcterms:W3CDTF">2015-06-24T03:15:26Z</dcterms:created>
  <dcterms:modified xsi:type="dcterms:W3CDTF">2015-10-14T16:54:59Z</dcterms:modified>
</cp:coreProperties>
</file>